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h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hr">
                <a:solidFill>
                  <a:schemeClr val="tx1">
                    <a:lumMod val="50000"/>
                    <a:lumOff val="50000"/>
                  </a:schemeClr>
                </a:solidFill>
              </a:rPr>
              <a:t>br. 45 Riječ Božja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r" sz="4400"/>
              <a:t>Radosna vijest od anđela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Tko je rekao Mariji vijest?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Sotona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Marijina prijateljica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Anđeo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hr" sz="2800">
                <a:solidFill>
                  <a:srgbClr val="FF0000"/>
                </a:solidFill>
              </a:rPr>
              <a:t>Anđeo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54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Samarijanka na zdencu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tko pije vodu koju ću mu ja dati, neće ožednjeti nikada. Doista, voda koju ću mu ja dati postat će u njemu izvorom vode koja teče u život vječni."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prolazio zemljom Samarijom, sreo je ženu na zdencu i rekao: “Molim te, daj mi malo vode.”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bila nevjerojatna. Jer Židovi ne razgovaraju sa Samaritancima. "Da znaš tko sam, tražio bi me vode." rekao je Isus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"Jer voda koju dajem je voda života koja nikada više nije žedna." Žena je postala znatiželjna u vezi s Isusom. “Tko si ti, možeš li mi dati tu vodu?”</a:t>
            </a:r>
            <a:r xmlns:a="http://schemas.openxmlformats.org/drawingml/2006/main">
              <a:rPr lang="hr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 sam Krist i Sin Božji", odgovorio je Isus. Bila je iznenađena ovime.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Ostavila je svoj vrč za vodu, vratila se u grad i govorila ljudima o Isusu. Mnogi su ljudi došli susresti Isusa i povjerovali u Njega kao svog Spasitelja.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Samarijanka susrela Isusa, ostavila je vrč za vodu i vratila se u selo kako bi seljanima prenijela radosnu vijest o spasenju.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su mnogi ljudi bili spašeni slušajući i vjerujući evanđelju koje je propovijedala.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Jeste li susreli Isusa? Govorite li drugima o Isusu? Što kažete na predstavljanje Isusa drugima poput Samarijanke?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daje vodu života da nikada ne žeđamo za svojom dušom.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susreo Samarijanku?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palači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gradu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ulica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tržnici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bunaru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na bunaru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Zatrudnjet ćeš i roditi sina i dati mu ime Isus.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tko pije vodu koju ću mu ja dati, neće ožednjeti nikada. Doista, voda koju ću mu ja dati postat će u njemu izvorom vode koja teče u život vječni."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Baci svoju mrežu u duboku vodu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Isus reče Šimunu: "Ne boj se, od sada ćeš ljude hvatati."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Isus, koji je išao na Petrovu lađu i prenio riječ, reče Petru. "Sada idi u duboku vodu i baci mrežu da uloviš ribu."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“Gospodaru, naporno smo radili cijelu noć i ništa nismo ulovili. Ali zato što ti tako kažeš, bacit ću mreže."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su to učinili, uhvatili su toliko ribe da su im mreže počele pucati. Petar je bio iznenađen time.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 tom se trenutku Petar pokajao znajući da je Isus Sin Božji. "Ja sam grešnik."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rekao je Isus. "Ne boj se, od sada ćeš biti ribar koji lovi ljude." Petar je ostavio sve i postao Isusov učenik.</a:t>
            </a:r>
            <a:r xmlns:a="http://schemas.openxmlformats.org/drawingml/2006/main">
              <a:rPr altLang="en-US" lang="h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Petar, koji je susreo Isusa,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pokajao se i odmah tu poslušao.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 li pokajanja i pokornosti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Isusu u svom životu?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sve napustio i pošao za Isusom. Poput Petra, morate biti učenik koji poznaje pravo pokajanje i poslušnost.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čini čuda koja nadilaze ljudska iskustva i sposobnosti.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Mali Isus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bio Peterov posao?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poljoprivrednik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Isus reče Šimunu: "Ne boj se, od sada ćeš ljude hvatati."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koji je pozvao učenike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pronašao Natanaela i rekao mu: "Pronašli smo onoga o kome je pisao Mojsije u Zakonu, a o kome su pisali i proroci - Isusa iz Nazareta, sina Josipova."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pozvao Petra, Andriju i njihova susjeda Filipa da budu učenici. "Prati me!"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Isusa upoznao s njegovim prijateljem Natanaelom. "Pojavio se Mesija kojega su proroci pisali u Starom zavjetu."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Može li Mesija doći odande?" upita Nathanael. "Dođi i vidi", rekao je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reče Natanaelu. “Ti si pravi Izraelac, vidio sam te dok si još bio pod smokvom prije nego te Filip pozvao.”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je bio iznenađen time i dao je slavu Isusu, "Rabbi, ti si Sin Božji i Kralj Izraelov."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Čim je Nathanael to saznao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Mesija, on je Isusu dao slavu.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Postao je Isusov učenik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odati slavu Isusu koji je naš Spasitelj, i živjeti životom Isusovih učenika i slušati 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Danas vam se u gradu Davidovu rodio Spasitelj; on je Krist Gospodin.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poziva ljude kao učenike da budu poput Njega.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Tko je upoznao Isusa s Natanaelom?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Andrija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je pronašao Natanaela i rekao mu: "Pronašli smo onoga o kome je pisao Mojsije u Zakonu, a o kome su pisali i proroci - Isusa iz Nazareta, sina Josipova."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Osoba koja je sišla kroz krov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uzeo svoju prostirku i izašao pred svima njima. To je sve zadivilo i slavili su Boga govoreći: "Ovako nešto još nismo vidjeli!"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su ljudi čuli za Isusovo iscjeljenje, ljudi su doveli svog uzetog prijatelja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tamo gdje je Isus bio je bilo previše ljudi. Tako da nisu mogli odvesti svog uzetog prijatelja Isusu kroz krov.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su oni koji su doveli uzetog prijatelja probili krov i poslali uzetog prijatelja Isusu.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vidio njihovu vjeru i rekao. "Grijesi su ti oprošteni. Ustani i idi kući."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Začudo, paralitičar je trenutno ozdravio. Zatim je ustao, hodao i slavio Boga.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Kad je došlo vrijeme da Marija dobije dijete, morala je otići u Betlehem. Ali pošto nije bilo mjesta, imala je dijete u jaslama..</a:t>
            </a:r>
            <a:r xmlns:a="http://schemas.openxmlformats.org/drawingml/2006/main">
              <a:rPr lang="h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Paralitičarevi prijatelji imali su poteškoća i invaliditeta, ali nisu mogli odustati od odlaska Isusu. Jer su imali vjere u Isusa.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Imamo li vjere u Isusa?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dolazimo Isusu s vjerom, ne smijemo odustati unatoč poteškoćama i preprekama koje nas blokiraju.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Čineći tako, moći ćemo prinijeti slavu Bogu poput paraliziranog čovjeka.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ne odbija one koji dolaze k njemu. I daje ono što je potrebno onima koji mu dolaze.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Kroz što je paralitičar došao Isusu?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prozor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krov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krov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Ustao je, uzeo svoju prostirku i izašao pred svima njima. To je sve zadivilo i slavili su Boga govoreći: "Ovako nešto još nismo vidjeli!"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zove Mateja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odlazio odatle, ugledao je čovjeka po imenu Matej kako sjedi za carinikom. “Pođi za mnom”, rekao mu je, a Matthew je ustao i krenuo za njim.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carinik po imenu Matej. Bio je poreznik Izraelcima u ime Rima.</a:t>
            </a:r>
            <a:r xmlns:a="http://schemas.openxmlformats.org/drawingml/2006/main">
              <a:rPr lang="h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je bio poreznik, pa je imao mnogo novca. Ali Židovi su mrzili poreznike koji su radili za Rim, osvajača.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pogledao Mateja koji je sjedio na poreznoj blagajni i rekao mu. "Prati me"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je odmah sve napustio i pošao za Isusom. Bilo je to zato što je zahvalio Isusu što ga je pozvao.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međuvremenu je došao glas s neba pastirima koji su čuvali ovce u Betlehemu.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“Doktor ne treba zdravima, nego bolesnima.” Matej je postao Isusov učenik.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Matej je bio carinik kojeg je narod mrzio. Ali, Isus je pozvao Mateja i učinio ga učenikom.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smo Božji ljudi. Ali mi nismo dovoljni da bismo bili pozvani kao Isusovi učenici.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Isus nas poziva da učinimo njegove učenike. Stoga ga moramo poslušati kako bismo bili dostojni njegova poziva.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ljude koji su odbačeni u svijetu poziva da postanu Božji narod.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bio Matthewov posao?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poreznik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ribar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svećenik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poreznik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Dok je Isus odlazio odatle, ugledao je čovjeka po imenu Matej kako sjedi za carinikom. “Pođi za mnom”, rekao mu je, a Matthew je ustao i krenuo za njim.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je izabrao dvanaest učenika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Jednog od tih dana Isus je izašao na planinu moliti se i proveo noć moleći se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svanulo jutro, dozva svoje učenike i od njih izabra dvanaestoricu, koje također odredi kao apostole: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 (prikaz, stručni).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Bilo je mnogo ljudi koji su čuli i slijedili Isusa. Išli su s Isusom i učili od Isusa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 molitve, Isus je posebno odabrao njih dvanaest za bliske učenike.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Izabrani su da žive s Isusom, da propovijedaju evanđelje i da istjeruju demone.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“Slava nebu, mir zemlji! Raduj se, Isus se rodi.” Rekli su anđeli s neba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bili različiti ljudi: neki od njih bili su ribari, poreznici, revolucionari, neki od njih bili su ljuti.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se molio Bogu da dobro izabere svoje učenike, i on ih je dobro izabrao, dobro se brinuo o njima i dobro ih poučavao.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Zato je Isus izabrao svoje učenike: 1) da ih pouči Božjoj riječi, 2) da ih natjera da propovijedaju evanđelje prema onome što su naučili, i 3) da ih natjera da naviještaju snagu Božjeg kraljevstva. Iz tih je razloga Isus izabrao svoje učenike.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mi smo Isusovi učenici.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 posao je isti kao posao dvanaestorice Isusovih učenika.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Živimo životom učenika od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danas.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nas uči istini neba kako bismo mogli rasti poput Isusovih učenika.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učenika Isus izabrao za apostole (one koji su poslani)??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četrnaest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dvanaest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Jednog od tih dana Isus je izašao na planinu moliti se i proveo noć moleći se Bogu.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svanulo jutro, dozva svoje učenike i od njih izabra dvanaestoricu, koje također odredi kao apostole: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 (prikaz, stručni).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Evanđelje koje je Isus naučavao na gori.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vidio mnoštvo, popeo se na goru i sjeo. Njegovi učenici pristupiše k njemu,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poče ih poučavati govoreći: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„Blago siromasima duhom, jer njihovo je kraljevstvo nebesko.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poučavao mnoštvo na gori kako živjeti kao ljudi kraljevstva Božjega.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„Blago siromasima duhom, jer njihovo je kraljevstvo nebesko.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su anđeli rekli, Isus se rodio zdrav u jaslama.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Naučio si uzvratiti zubima zubima, ali ja ti kažem da daš lijevi obraz onome tko udari u desni. Tada ćete biti djeca Božja!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Pogledajte ptice u zraku. Ptice ne rade seoske poslove, ali Bog ih sve hrani. Neće li On brinuti o tebi više nego o pticama!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Ljudi su bili jako iznenađeni Isusovim učenjem. Zato što je Isus imao autoritet za razliku od običnih biblijskih učitelja.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nam govori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se životi Božjeg naroda razlikuju od života svijeta.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Postoje li razlike u našim životima od onih koji ne vjeruju u Isusa?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Pogledajmo sami sebe i živimo životom dostojnim kraljevstva Božjega.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nas preobražava da živimo kao ljudi kraljevstva Božjega.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mogu dobiti siromasi duhom?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novac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čast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kraljevstvo Božje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kraljevstvo Božje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vidio mnoštvo, popeo se na goru i sjeo. Njegovi učenici pristupiše k njemu,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poče ih poučavati govoreći: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„Blago siromasima duhom, jer njihovo je kraljevstvo nebesko.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smiruje oluju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ustade, zaprijeti vjetru i reče valovima: "Umukni! Budi tih!" Zatim je vjetar utihnuo i potpuno se smirilo.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i njegovi učenici su zajedno ušli u čamac da preplove Galilejsko jezero.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Betlehemski pastiri došli su vidjeti Sina Božjega koji će spasiti ljude. "Isus! sine Božji! Hvala vam što ste došli u ovu zemlju!”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je prelazio jezero, iznenada je zapuhao bijesan vjetar i naišao je zastrašujući val.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Učenici su na kraju rekli Isusu. 'Učitelju, zar vas nije briga ako se utopimo!'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zaprijeti vjetru i reče valovima: “Tiho! Budite mirni!” Zatim je vjetar utihnuo i potpuno se smirilo.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Bili su prestravljeni i pitali su jedni druge: “Tko je ovo? Čak mu se i vjetar i valovi pokoravaju!”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Samo Bog može zapovijedati moru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vjetar.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Zato je Isus Bog koji stvara i vlada svijetom.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Vjerujemo da Isus nije jedan od mnogih bogova, već jedini i svemoćni Bog Stvoritelj.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rasti svoju vjeru sjećajući se ove činjenice.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koji stvara i vlada svime na ovom svijetu.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Isus naredio moru i vjetru?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budi miran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trči i igraj 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probuditi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otvoreno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tvoje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oči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budi miran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 ustade, zaprijeti vjetru i reče valovima: "Umukni! Budi tih!" Zatim je vjetar utihnuo i potpuno se smirilo.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Tko je dirao moju odjeću?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čula za Isusa, priđe mu s leđa u mnoštvu i dotakne se njegova ogrtača,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28.jer je mislila: "Ako samo dotaknem njegovu odjeću, ozdravit ću."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 (prikaz, ostalo).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Isuse, koji si gospodar svega,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Božji sin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kad je Isus došao u ovu zemlju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rođen je u jaslama s poniznim likom.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 koji vjerujemo u Isusa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Božja djeca.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moramo živjeti ponizno i ponizno poput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Mnogi su ljudi čuli za Isusa i slijedili su ga.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mu je s leđa prišla žena i dotakla se Isusove odjeće da bi ozdravila.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je 12 godina patila od bolesti koja se zove krvarenje. Pokušala je mnogo načina da to popravi, ali nije se popravilo i potrošila je sve što je imala.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'Tko je dirao moju odjeću??' Istog trenutka Isus je shvatio da je Njegova snaga izišla iz Njega. Došla je, pala mu pred noge i rekla mu svu istinu.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joj reče: 'Kćeri, tvoja te vjera izliječila. Idi u miru.'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koja je 12 godina bolovala od krvarenja otišla je Isusu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vjerom.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ozdravio ženu i pohvalio njenu vjeru pred narodom.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Bog još uvijek vidi našu vjeru.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se susrećemo s teškim stvarima,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dođimo Bogu s vjerom.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poznaje naše boli i poteškoće i rješava ih.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žena koja je bila bolesna 12 godina dotakla s Isusom?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stopala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odjeća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je čula za Isusa, priđe mu s leđa u mnoštvu i dotakne se njegova ogrtača,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jer je mislila: "Ako samo dotaknem njegovu odjeću, ozdravit ću."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 (prikaz, ostalo).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Zatrudnjet ćeš i roditi sina i dati mu ime Isus.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došao na zemlju u poniznosti i niskosti, ali On je naš pravi Kralj.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Uzeo ju je za ruku i rekao joj: "Talitha koum!" (što znači: "Djevojčice, kažem ti, ustani!").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Čovjek po imenu Jair, nadstojnik sinagoge, dođe Isusu i reče: “Kći mi umire. Pomozi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putu kući s Isusom, jedan je čovjek otrčao i rekao da mu je kći već umrla.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je stigla kući, Jairova kći već je bila mrtva, a ljudi su plakali.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uđe i reče im: Dijete nije umrlo, nego spava.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'Uzeo ju je za ruku i rekao joj: "Talitha koum!" (što znači: "Djevojčice, kažem ti, ustani!"). Djevojka je odmah ustala i prošetala uokolo.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vlada smrću.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Smrt je najstrašnija stvar za ljude, ali Isus ju je pobijedio.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Umrijet ćemo jednog dana prije ili kasnije.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ne morate se bojati smrti.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zato što je Isus taj koji vlada smrću.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vjerujemo u Isusa koji je pobijedio smrt.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daje život i Onaj koji u isto vrijeme vlada životom.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znači "Talitha koum!" znači?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doručkuj!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idi u krevet!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ustani!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Djevojčice, pjevaj pjesmu!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Djevojčice, ustani!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Uzeo ju je za ruku i rekao joj: "Talitha koum!" (što znači: "Djevojčice, kažem ti, ustani!").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Kviz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rođen?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kuća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palača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jaslama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luksuzni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u jaslama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64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Bolesnik u Bethesdi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mu Isus reče: "Ustani, uzmi svoju postelju i hodi."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Čovjek je istog trenutka bio izliječen; uze svoju prostirku i ode. Dan u koji se to dogodilo bila je subota,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5: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 (prikaz, ostalo).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Jeruzalemu je postojao bazen koji se zvao Bethesda. Ondje se okupio veliki broj bolesnika koji su čekali kretanje vode.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 anđeo je Gospodnji silazio u određeno doba godine u ribnjak i uzburkao vodu; tko god je tada prvi, nakon uzburkane vode, ušao, ozdravio je od bilo koje bolesti koju je imao.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Bio je jedan čovjek koji nije mogao hodati. Kad ga je Isus vidio i upitao čovjeka koji je ondje bio trideset i osam godina. "Želiš li ozdraviti?"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“Gospodine, nemam nikoga da mi pomogne ući u bazen kad se voda uzburka. Pomozi mi molim te!" Tada mu Isus reče: “Ustani! Uzmi svoju prostirku i hodaj.”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 što je Isus rekao, uzeo je svoju prostirku i hodao. Odmah je ozdravio bolesnik koji je bolovao 38 godina.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Ono najpotrebnije za bolesnike na bazenu Bethesda bilo je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 se izliječi.</a:t>
            </a:r>
            <a:r xmlns:a="http://schemas.openxmlformats.org/drawingml/2006/main">
              <a:rPr lang="h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zna što nam treba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bolje nego 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daje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nam treba.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liječi sve bolesti i ima moć vladati nad svime.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bolesnik tražio od Isusa?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Izliječi moju bolest, molim te!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Spasi me, molim te!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malo hrane, molim te!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Pomozi mi da siđem u bazen kada se voda uzburka, molim te!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Pomozi mi da siđem u bazen kada se voda uzburka, molim te!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Danas vam se u gradu Davidovu rodio Spasitelj; on je Krist Gospodin.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mu Isus reče: "Ustani, uzmi svoju postelju i hodi."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Čovjek je istog trenutka ozdravio; uze svoju prostirku i ode. Dan u koji se to dogodilo bila je subota,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5: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 (prikaz, ostalo).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65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koji je nahranio 5000 ljudi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Isus je tada uzeo kruhove, zahvalio i podijelio onima koji su sjedili koliko su htjeli. Isto je učinio i s ribom.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Više od pet tisuća ljudi okupilo se kako bi slušali Isusov nauk.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bilo je vrijeme ručka. Svi su bili gladni, ali nisu imali što jesti, a imali su samo dvije ribe i pet kruhova.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tada uzeo kruh i ribu, zahvalio i podijelio onima koji su sjedili koliko su htjeli.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No, dogodilo se nešto nevjerojatno! 5000 ljudi bilo je dovoljno da budu siti!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skupiše ih i napune dvanaest košara komadima od pet ječmenih kruhova koji su ostali od onih koji su jeli.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nas ne postoji način da više od 5000 ljudi bude sito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pet kruhova i dvije ribe.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Isus, Sin Božji, činio je čuda s njima.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Važnije je da smo uvijek s Isusom nego da imamo nešto puno ili nemamo.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može dati hranu u izobilju.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Sretan rođendan Isusu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hrane ostalo nakon što je Isus nahranio 5000 ljudi?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košara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jedanaest košara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dvanaest košara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trinaest košara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dvanaest košara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Isus je tada uzeo kruhove, zahvalio i podijelio onima koji su sjedili koliko su htjeli. Isto je učinio i s ribom.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66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 hoda po vodi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Kad su veslali tri ili tri i pol milje, ugledali su Isusa kako se približava čamcu, hodajući po vodi; i bili su prestravljeni.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Ali on im reče: "Ja sam, ne 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(prikaz, stručni).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se Isus molio na gori sam, njegovi su učenici veslali u čamcu prema jezeru.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Napokon je pao mrak, a vjetar i vode su postali snažni i uzburkani.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“Pogledaj tamo! Netko hoda po vodi!“ Bili su prestravljeni. Jedan od njih je povikao: "Netko hoda po vodi!"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“Ja sam: ne boj se!” Isus je taj koji hoda po vodi.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Bili su iznenađeni time. Isusa su dočekali na brodu. Mislili su: "Isus mora biti sin Božji!"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Hodanje po vodi je nešto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nitko ne može učiniti.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je hodao po vodi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pronaći svoje učenike.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 Isus je poseban čovjek,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 Božji.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Stvarno trebamo vjerovati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je Isus Sin Božji.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Došavši u kuću, ugledaše dijete s njegovom majkom Merjemom, pa mu se pokloniše i pokloniše mu se. Zatim su otvorili svoje blago i dali mu darove od zlata, tamjana i smirne.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nam dolazi pomoći i spasiti nas bez obzira na sve prepreke koje imamo.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Kako je Isus došao svojim učenicima nasred jezera??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letjeti na vodi..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ulazak u brži brod...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plivanje..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hodanje po vodi..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hodanje po vodi..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Kad su veslali tri ili tri i pol milje, ugledali su Isusa kako se približava čamcu, hodajući po vodi; i bili su prestravljeni.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Ali on im reče: "Ja sam, ne 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(prikaz, ostalo).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67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Petrovo priznanje Krista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Šimun Petar odgovori: Ti si Krist, Sin Boga živoga.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je dana Isus upitao svoje učenike: "Što ljudi kažu tko je Sin Čovječji?"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odgovoriše: “Jedni kažu da je Ivan Krstitelj; drugi kažu Ilija; i jedan od proroka."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"Ali što je s tobom?" upitao. "Što ti kažeš tko sam ja?"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Šimun Petar odgovori: Ti si Krist, Sin Boga živoga.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reče s velikom radošću. "Imaš pravo za svoje priznanje! Na ovoj stijeni sagradit ću svoju crkvu!"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se Isus rodio, liječnicima se na istoku ukazala zvijezda.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Petar je točno znao tko je Isus i točno se ispovijedao o Isusu.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nakon što je to čuo, Isus je pohvalio Petra za njegovu ispravnu ispovijed.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mislimo tko je Isus?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poznavati Isusa točno onako kako Biblija kaže, i moramo ispovijedati Isusa točno onako kako Biblija kaže.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gradi svoju crkvu na ispravnom ispovijedanju vjere.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Petar rekao tko je Isus?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Krist, Sin Božji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Moćni Ilija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Krstitelj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Jeremija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Krist, Sin Božji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Šimun Petar odgovori: Ti si Krist, Sin Boga živoga.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Priča o glupom bogatašu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"Ali Bog mu reče: 'Bezumniče! Još ove noći tvoj će život biti tražen od tebe. Kome će onda pripasti ono što si sebi pripremio?"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sati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“Isus je rekao: “Čovjekov život nema nikakve veze s onim što on ima.”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Isus nam je ispričao priču.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Riječ je o glupom bogatašu.</a:t>
            </a:r>
            <a:r xmlns:a="http://schemas.openxmlformats.org/drawingml/2006/main">
              <a:rPr lang="h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Bogataš je rado sagradio veće skladište za svoje bogatstvo i žito. "Skupio sam dosta hrane u skladištu, dušo moja, sad uživaj!"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je Bog rekao bogatašu.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"Ti si budala! Ako ti danas oduzmem život, čije će vlasništvo biti sve tvoje bogatstvo?"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“Ova zvijezda je vidljiva kad se kralj rodi! Slijedimo zvijezdu!” Liječnici su počeli pratiti zvijezdu.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završio s govorom i rekao: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 skupljajte bogatstvo za sebe, nego za Boga. Dajte sve od sebe da pomognete onima kojima je potrebno.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Za što se koristi vaš novac?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Koristi li se samo da zadovolji samo vas?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Novac treba koristiti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za slavu Božju.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Mi smo ljudi kraljevstva Božjega. Stoga je nužno da svojim novcem pomažemo ljudima u nevolji.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vlasnik svega života i sveg bogatstva.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glupi bogataš učinio za svoju dušu?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Pomagao je siromašnima.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Štovao je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Propovijedao je evanđelje.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Sakupio je veliko bogatstvo.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Sakupio je veliko bogatstvo.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"Ali Bog mu reče: 'Bezumniče! Još ove noći tvoj će život biti tražen od tebe. Kome će onda pripasti ono što si sebi pripremio?"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sati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69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U potrazi za izgubljenom ovcom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Kažem vam da će tako na nebu biti veća radost zbog jednog grešnika koji se kaje nego zbog devedeset i devet pravednika koji se ne trebaju kajati.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ovca je ostala sama, odvojena od ovaca svojih prijatelja.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prebrojao ovce i ustanovio da je jedna od stotinu nestala!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ostavio 99 ovaca i otišao tražiti izgubljenu.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Zvijezda se zaustavila nad betlehemskim štalicama. Biblija je prorekla da je Isus rođen u Betlehemu.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konačno je pastir pronašao izgubljenu ovcu.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Pastir se veselo vratio kući s ovcama i priredio veliku gozbu.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završio s govorom i rekao: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„Kao što je pastir zadovoljan kad nađe izgubljenu ovcu,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Bogu je drago pokajanje jednog grešnika."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Pastir je morao podnijeti bezbrojne žrtve kako bi pronašao izgubljenu ovcu.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žrtvovao svoj život da nas spasi.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Moramo zahvaliti Isusu što nas je spasio kao izgubljenu ovcu.</a:t>
            </a:r>
            <a:r xmlns:a="http://schemas.openxmlformats.org/drawingml/2006/main">
              <a:rPr lang="h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</a:t>
            </a:r>
            <a:r xmlns:a="http://schemas.openxmlformats.org/drawingml/2006/main">
              <a:rPr lang="h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uživa u našem pokajanju od grijeha.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pastir nije učinio dok je tražio izgubljenu ovcu?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Ostavio je 99 ovaca da traže izgubljenu.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Bilo mu je drago što je pronašao izgubljenu.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Kupio je novu ovcu.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Pozvao je ljude na zabavu.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Kupio je novu ovcu.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Kažem vam da će tako na nebu biti veća radost zbog jednog grešnika koji se kaje nego zbog devedeset i devet pravednika koji se ne trebaju kajati.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Priča o dobrom Samaritancu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— Što misliš, koji je od ove trojice bio susjed čovjeku koji je pao u ruke razbojnicima?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Vještak u pravu odgovori: "Onaj koji mu se smilovao." Isus mu reče: "Idi i čini tako."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(prikaz, ostalo).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je neki čovjek hodao sam, sreo je razbojnike. Skinuli su ga, pretukli i otišli, ostavivši ga polumrtvog.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Onda ga je putem slučajno vidio svećenik, prošao je s druge strane. Isto je učinio i levit.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Unutar betlehemskih štalica bili su Marija, Josip i dijete Isus, koji je došao na zemlju kao kralj.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Treće, slučajno ga je vidio jedan Samaritanac. Samarićani su bili ljudi koje Židovi nisu voljeli.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Ali, Samarijanac mu se sažalio, pa se dobro ponašao i brinuo o njemu.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"Božji narod, u svakom trenutku, mora biti dobar susjed koji pomaže onima koji su u potrebi."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Svećenik i leviti su na površini izgledali bliski Bogu, ali nisu voljeli nikoga drugoga.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Samarijanac, na površini, nije izgledao kao blizak Bogu, ali je bio dobar susjed koji je bio spreman voljeti druge.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mi trebamo biti oni koji pomažu svojim bližnjima u nevolji ako smo blizu Boga.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Mi smo ti koji smo prisiljeni umrijeti za svoje grijehe, baš kao i oni koji su opljačkani.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je taj koji nas je spasio iz ove užasne situacije.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su svećenik i levit učinili kad su vidjeli čovjeka koji je opljačkan?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Molili su se za njega.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Liječili su mu rane.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Odveli su ga u bolnicu.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Prošli su pored njega s druge strane.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Prošli su pored njega s druge strane.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— Što misliš, koji je od ove trojice bio susjed čovjeku koji je pao u ruke razbojnicima?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/>
              <a:t>Vještak u pravu odgovori: "Onaj koji mu se smilovao." Isus mu reče: "Idi i čini tako."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(prikaz, ostalo).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71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Marija i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ali potrebna je samo jedna stvar. Marija je izabrala što je bolje i neće joj se oduzeti."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pozvan u kuću Marije i Marte.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Liječnici s Istoka dali su Isusu na dar zlato, tamjan i smirnu koju su pripremili. “Hvala ti Isuse što si došao u ovu zemlju!”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 je Marta bila zauzeta poslom, Marija je revno slušala Isusa.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"Ne mogu vjerovati da me Mary pustila da radim samu kad sam tako zaposlena", pomisli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se Marta požalila Isusu. "Isuse, molim te, pusti Mariju. Imam previše posla da obavim sama."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rekao: "Ne čini previše. Marija voli slušati, pa će i dalje slušati."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je smatrala da nije u redu da Marija sluša Isusa kad imaju puno posla.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Isus ih je poučio da je slušanje Isusa dragocjenije od svega drugog.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Vrijeme slušanja i učenja Biblije za nas je najdragocjenije vrijeme.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bismo trebali biti lišeni vremena za slušanje i učenje iz Biblije.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3200"/>
              <a:t>Tko je Isus?</a:t>
            </a:r>
            <a:r xmlns:a="http://schemas.openxmlformats.org/drawingml/2006/main">
              <a:rPr lang="h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onaj koji ljubi one koji slušaju Božju riječ.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Današnji kviz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Što je Marija radila dok je Marta puno radila?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Molila 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Slušala je Isusovu riječ.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Spavala 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Jako je pomogla Marthi.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r" altLang="ko-KR" sz="2800">
                <a:solidFill>
                  <a:srgbClr val="ff0000"/>
                </a:solidFill>
              </a:rPr>
              <a:t>Slušala je Isusovu riječ.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000"/>
              <a:t>Današnja Riječ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ali potrebna je samo jedna stvar. Marija je izabrala što je bolje i neće joj se oduzeti."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 Galileji, u Izraelu, živjela je djevica po imenu Marija. Bila je zaručena za mladića po imenu Josip.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/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Liječnici su se dolazili pokloniti Isusu, Kralju, čak i daleko od Izraela.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pravi kralj ljudi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diljem svijeta.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i moj kralj.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živjeti život obožavanja i nasljedovanja Isusa, koji je uvijek Kralj.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zaslužuje naše štovanje.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Koju Isus nije dobio na rođendanski dar?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tamjan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smirna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računalo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računalo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Došavši u kuću, ugledaše dijete s njegovom majkom Merjemom, pa mu se pokloniše i pokloniše mu se. Zatim su otvorili svoje blago i dali mu darove od zlata, tamjana i smirne.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h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Mali Isus je pobjegao u Egipat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su otišli, Josipu se u snu ukaza anđeo Gospodnji. "Ustani", rekao je, "uzmi dijete i njegovu majku i bježi u Egipat. Ostani ondje dok ti ne kažem, jer Herod će tražiti dijete da ga ubije."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Herod, kralj Izraela, čuo je vijest o Isusovu rođenju preko mudraca, koji su planirali ubiti Isusa.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Bog, koji je poznavao sve Herodove urote, rekao je u snu da mudraci odu od Heroda.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Također, Marijin muž Josip čuo je anđela kako u snu govori: “Bježi u Egipat. Herod će ubiti Isusa.”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to čuo, Josip je uzeo Mariju i malog Isusa i pobjegao od Heroda u Egipat.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Jednog dana anđeo se ukazao Mariji. “Pozdrav, vi koji ste visoko naklonjeni! Gospodin je s tobom.”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međuvremenu, Herod, koji je znao da su ga prevarili mudraci, izdao je strašnu zapovijed da se pobiju sve betlehemske bebe. Isus je morao ostati u Egiptu do Herodove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Pastiri i mudraci su prepoznali tko je Isus.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Herod, kralj, nije prepoznao Isusa. Štoviše, zbog svoje pohlepe počinio je okrutne grijehe kako bi pokušao ubiti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Mnogo je ljudi na svijetu koji odbijaju čuti o Isusu.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je vrlo težak grijeh.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taj koji se ne može usuditi zaustaviti snagom čovjeka.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Isus pobjegao od Heroda?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Egipat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su otišli, Josipu se u snu ukaza anđeo Gospodnji. "Ustani", rekao je, "uzmi dijete i njegovu majku i bježi u Egipat. Ostani ondje dok ti ne kažem, jer Herod će tražiti dijete da ga ubije."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49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Dječak Isus u hramu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"Zašto ste me tražili?" upitao. "Zar nisi znao da moram biti u kući svoga Oca?"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Pashu, kada je Isusu bilo 12 godina, on i njegovi roditelji došli su u jeruzalemski hram.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putu kući iz hrama u Jeruzalemu, Josip i Marija nisu uspjeli pronaći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Josip i Marija vratili su se u jeruzalemski hram kako bi pronašli Isusa.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“Marija, ti ćeš roditi sina i dat ćeš mu ime Isus.” Bojala se ove vijesti.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„Zar niste znali da sam u kući svoga oca?“ Isus je razgovarao s učiteljima Biblije u hramu. Svi su bili iznenađeni Isusovom mudrošću.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 tada je dječak Isus sve više ljubio Boga i ljude kako su njegova mudrost i visina rasli.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Dječak Isus odmalena je znao da je Sin Božji. I iskreno pripremljen za život kao Spasitelj.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Iako smo mladi,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se jasno sjetiti da smo djeca Božja.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Stoga trebamo pokazati Bogu i ljudima da živimo kao djeca Božja.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Sin Božji, ali je dao primjer poniznosti i poslušnosti tjelesnim roditeljima.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Gdje je bio izgubljeni Isus?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palači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hram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kući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u hramu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"Zašto ste me tražili?" upitao. "Zar nisi znao da moram biti u kući svoga Oca?"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50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Krštenje Isusovo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"Glas onoga koji zove u pustinji: 'Pripravite put Gospodinu, poravnite mu staze.'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4.I tako dođe Ivan, krsteći u pustinji i propovijedajući krštenje obraćenja za oproštenje grijeha.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Isus imao trideset godina, pojavio se u pustinji neobičan čovjek u odjeći deve i jeo skakavce i divlji med.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Zvao se Ivan Krstitelj. Pozivao je ljude na obraćenje i krštenje jer će doći Spasitelj.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Ali, poslušala je Božju poruku. “Ja sam sluga Gospodnji. Neka mi bude kako si rekao.”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'Ovdje sam da pripremim nekoga tko dolazi nakon mene!'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 Krstitelj je pripremao Isusov put.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Isusa je također došao krstiti Ivan Krstitelj.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"Izgled! Jaganjče Božji, koji oduzimaš grijehe svijeta!” Ivan Krstitelj je glasno predstavio Isusa.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 je Ivan krstio Isusa, začuo se glas s neba s Duhom Svetim koji je poput goluba sišao na njega: “Ti si Sin moj, kojega ljubim; s tobom sam jako zadovoljan.”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Ivan Krstitelj nije se uzvisivao.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Posvetio je svoj život potpunom predstavljanju Isusa.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koga živim?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Poput Ivana Krstitelja, trebali bismo živjeti životom koji uzdiže i predstavlja Isusa umjesto da se hvali i uzdiže mene.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jedini sin Božji.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je sišlo s neba kad se Isus krstio??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Duh Sveti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vrabac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Duh Sveti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"Glas onoga koji zove u pustinji: 'Pripravite put Gospodinu, poravnite mu staze.'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4.I tako dođe Ivan, krsteći u pustinji i propovijedajući krštenje obraćenja za oproštenje grijeha.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Ocjena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51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Isusa je iskušavao Sotona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mu reče: "Idi od mene, sotono! Jer pisano je: 'Klanjaj se Gospodinu, Bogu svome, i njemu jedinomu služi!"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što je Isus postio i molio četrdeset dana, Sotona se pojavio i iskušao Isusa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h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Tako je, iako je bila djevica, zatrudnjela. Ime ovog djeteta je Isus. On je Sin Božji koji će spasiti sve ljude od njihovih grijeha u budućnosti.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"Jesi li gladan? Napravi kolač od riže s ovim kamenom i pojedi ga!” Sotona je napravio prvi test. Ali Isus je pobijedio kušnju Božjom riječju.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“Onda skoči odavde! Ako si Sin Božji, nećeš umrijeti.” Sotona je drugi put iskušao Isusa na vrhu hrama.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to vrijeme odvede Isusa na vrlo visoku planinu i pokaza Isusu cijelo kraljevstvo svijeta i reče: "Ako mi se pokloniš, dat ću ti sve ovo!" Ali Isus je odbacio treći test s Riječju Božjom.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kraju je Isus pobijedio sva Sotonina iskušenja. Bog je bio zadovoljan Isusom koji je nadvladao sve kušnje.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bio Sin Božji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poput nas, i njega je iskušavao Sotona.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 s Božjom Riječi Isus je pobijedio Sotoninu kušnju.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Sotona nas još uvijek iskušava.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poput Isusa, Božjom riječju možemo pobijediti Sotoninu kušnju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 pomoćnik u prevladavanju iskušenja s kojima se suočavamo. I on je taj koji razumije sve izazove s kojima se susrećemo i pomaže nam da ih prevladamo.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Koliko je testova Sotona dao Isusu?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četiri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mu reče: "Idi od mene, sotono! Jer pisano je: 'Klanjaj se Gospodinu, Bogu svome, i njemu jedinomu služi!"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Matej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52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Voda</a:t>
            </a:r>
            <a:r xmlns:a="http://schemas.openxmlformats.org/drawingml/2006/main">
              <a:rPr lang="hr" altLang="en-US" sz="4400"/>
              <a:t> </a:t>
            </a:r>
            <a:r xmlns:a="http://schemas.openxmlformats.org/drawingml/2006/main">
              <a:rPr lang="hr" altLang="ko-KR" sz="4400"/>
              <a:t>Pretvoreno u vino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Ovo, prvo od svojih čudesnih znamenja, Isus je učinio u Kani Galilejskoj. Time je otkrio svoju slavu, a njegovi su učenici povjerovali u njega.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se bojala imati sina iako nije bila udana.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Međutim, vjerom je primila i poslušala riječ Božju.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Možemo se bojati kada vjerujemo i slušamo Božju Riječ. Ali poput Marijine ispovijedi, moramo priznati: “Neka mi bude kako si rekla.”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Svadba je održana u Kani u Galileji. Isus i njegovi učenici također su bili pozvani na svadbu.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 postojao je problem. Nestalo je vina. Bez vina ne možete imati gozbu.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 je rekao slugama u kući da natoče vodu u posudu. Sluge su učinile što su tražili.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 toga, voda u staklenci je uzeta na okus. Voda u vrču pretvorila se u vrlo ukusno vino.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Gosti su kušali vino i ostali iznenađeni. Posluženo im je ukusnije vino nego prvi put, a zahvaljujući Isusovu čudu gozba je mogla biti uzbudljivija.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lekcija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Isusovo vrijeme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bila apsolutno neizostavna na gozbi.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Isus je pretvorio vodu u vino i osigurao ono što je potrebno za gozbu.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nas je Isus neizostavan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kao vino u gozbi.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Moramo se sjetiti Isusove milosti koji nam se darovao.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WHO</a:t>
            </a:r>
            <a:r xmlns:a="http://schemas.openxmlformats.org/drawingml/2006/main">
              <a:rPr altLang="en-US" lang="hr" sz="3200"/>
              <a:t> </a:t>
            </a:r>
            <a:r xmlns:a="http://schemas.openxmlformats.org/drawingml/2006/main">
              <a:rPr altLang="ko-KR" lang="hr" sz="3200"/>
              <a:t>je</a:t>
            </a:r>
            <a:r xmlns:a="http://schemas.openxmlformats.org/drawingml/2006/main">
              <a:rPr altLang="en-US" lang="hr" sz="3200"/>
              <a:t> </a:t>
            </a:r>
            <a:r xmlns:a="http://schemas.openxmlformats.org/drawingml/2006/main">
              <a:rPr altLang="ko-KR" lang="hr" sz="3200"/>
              <a:t>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naša radost, kao vino na gozbi.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što je Isus pretvorio vodu?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mlijeko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sok od naranče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Ovo, prvo od svojih čudesnih znamenja, Isus je učinio u Kani Galilejskoj. Time je otkrio svoju slavu, a njegovi su učenici povjerovali u njega.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br. 53 Riječ Božja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r" altLang="ko-KR" sz="4400"/>
              <a:t>Nikodem je došao Isusu noću.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hr" sz="3200">
                <a:solidFill>
                  <a:srgbClr val="FF0000"/>
                </a:solidFill>
              </a:rPr>
              <a:t>Tko je Isus?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je došao na zemlju kao naš Spasitelj.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odgovori: "Zaista ti kažem, nitko ne može ući u kraljevstvo Božje ako se ne rodi iz vode i Duha.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Postojao je čovjek po imenu Nikodem koji je bio Izraelov učitelj.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došao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Isus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pitati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“Kako mogu ući u kraljevstvo Božje?”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“Ako se ne rodite nanovo, ne možete ući u kraljevstvo Božje.” Isus odgovori.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Nije shvaćao da se mora ponovno roditi. "Hoću li se vratiti u majčinu utrobu i ponovo izaći?"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“Duh, a ne tijelo, mora biti ponovno rođen. “Čovjek se može nanovo roditi vodom i Duhom Svetim.” Isus odgovori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“Moraš vjerovati u mene i biti spašen.” Isus je rekao Nikodemu tajnu ponovnog rođenja.</a:t>
            </a:r>
            <a:r xmlns:a="http://schemas.openxmlformats.org/drawingml/2006/main">
              <a:rPr lang="h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Lekcija</a:t>
            </a:r>
            <a:r xmlns:a="http://schemas.openxmlformats.org/drawingml/2006/main">
              <a:rPr altLang="en-US" lang="h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vjeruješ u Isusa,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tvoja će se duša ponovno roditi.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 koji vjeruju u Isusa su nanovo rođeni i vi ćete postati</a:t>
            </a:r>
            <a:r xmlns:a="http://schemas.openxmlformats.org/drawingml/2006/main">
              <a:rPr altLang="en-US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mrziti grijeh i ljubiti Boga.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Jeste li ponovno rođeni?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Vjerujemo u Isusa i nanovo smo rođeni. Stoga se moramo sjetiti da smo različiti ljudi od svijeta.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3200"/>
              <a:t>Tko je Isus?</a:t>
            </a:r>
            <a:r xmlns:a="http://schemas.openxmlformats.org/drawingml/2006/main">
              <a:rPr altLang="en-US" lang="h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rgbClr val="0070c0"/>
                </a:solidFill>
              </a:rPr>
              <a:t>Isus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</a:t>
            </a:r>
            <a:r xmlns:a="http://schemas.openxmlformats.org/drawingml/2006/main">
              <a:rPr altLang="en-US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onaj koji one koji vjeruju u Njega čini pravednima i nanovo rođenima.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Današnji kviz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Što nas čini ponovno rođenima?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vodom i Duhom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uljem i vatrom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suzama i pjesmama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molitvom i ibadetom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r" sz="2800">
                <a:solidFill>
                  <a:srgbClr val="ff0000"/>
                </a:solidFill>
              </a:rPr>
              <a:t>s vodom i Duhom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r" sz="4000">
                <a:solidFill>
                  <a:srgbClr val="ff0000"/>
                </a:solidFill>
              </a:rPr>
              <a:t>Današnja Riječ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Isus odgovori: "Zaista ti kažem, nitko ne može ući u kraljevstvo Božje ako se ne rodi iz vode i Duha.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Ivan</a:t>
            </a:r>
            <a:r xmlns:a="http://schemas.openxmlformats.org/drawingml/2006/main">
              <a:rPr altLang="en-US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